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7" r:id="rId4"/>
    <p:sldId id="257" r:id="rId5"/>
    <p:sldId id="262" r:id="rId6"/>
    <p:sldId id="265" r:id="rId7"/>
    <p:sldId id="266" r:id="rId8"/>
    <p:sldId id="259" r:id="rId9"/>
    <p:sldId id="260" r:id="rId10"/>
    <p:sldId id="263" r:id="rId11"/>
    <p:sldId id="264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14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60CA9-86D9-8D46-B43E-D3FAB01663A6}" type="datetimeFigureOut">
              <a:rPr lang="en-US" smtClean="0"/>
              <a:t>5/26/10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18A8C-C4B0-104A-A7A2-F9EB70CF26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A78778-083A-AB4D-A5EF-4B0E12DD7C21}" type="slidenum">
              <a:rPr lang="en-US"/>
              <a:pPr/>
              <a:t>6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Artist: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Marcel Duchamp</a:t>
            </a:r>
            <a:endParaRPr lang="en-US"/>
          </a:p>
          <a:p>
            <a:r>
              <a:rPr lang="en-US" b="1"/>
              <a:t>Title:</a:t>
            </a:r>
            <a:r>
              <a:rPr lang="en-US"/>
              <a:t> </a:t>
            </a:r>
            <a:r>
              <a:rPr lang="en-US" i="1">
                <a:solidFill>
                  <a:srgbClr val="000000"/>
                </a:solidFill>
              </a:rPr>
              <a:t>L.H.O.O.Q.</a:t>
            </a:r>
            <a:r>
              <a:rPr lang="en-US"/>
              <a:t> </a:t>
            </a:r>
          </a:p>
          <a:p>
            <a:r>
              <a:rPr lang="en-US" b="1"/>
              <a:t>Medium: </a:t>
            </a:r>
            <a:r>
              <a:rPr lang="en-US">
                <a:solidFill>
                  <a:srgbClr val="000000"/>
                </a:solidFill>
              </a:rPr>
              <a:t>Pencil on reproduction of Leonardo’s </a:t>
            </a:r>
            <a:r>
              <a:rPr lang="en-US" i="1">
                <a:solidFill>
                  <a:srgbClr val="000000"/>
                </a:solidFill>
              </a:rPr>
              <a:t>Mona Lisa</a:t>
            </a:r>
            <a:endParaRPr lang="en-US"/>
          </a:p>
          <a:p>
            <a:r>
              <a:rPr lang="en-US" b="1"/>
              <a:t>Size: </a:t>
            </a:r>
            <a:r>
              <a:rPr lang="en-US">
                <a:solidFill>
                  <a:srgbClr val="000000"/>
                </a:solidFill>
              </a:rPr>
              <a:t>7¾ X 4¾" (19.7 X 12.1 cm)</a:t>
            </a:r>
            <a:endParaRPr lang="en-US" b="1"/>
          </a:p>
          <a:p>
            <a:r>
              <a:rPr lang="en-US" b="1"/>
              <a:t>Date: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1919</a:t>
            </a:r>
            <a:endParaRPr lang="en-US"/>
          </a:p>
          <a:p>
            <a:r>
              <a:rPr lang="en-US" b="1"/>
              <a:t>Source/ Museum: </a:t>
            </a:r>
            <a:r>
              <a:rPr lang="en-US">
                <a:solidFill>
                  <a:srgbClr val="000000"/>
                </a:solidFill>
              </a:rPr>
              <a:t>Philadelphia Museum of Art. Louise and Walter Arensberg Collection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0D45A-05EC-7C41-81F9-11D79B06C4D2}" type="datetimeFigureOut">
              <a:rPr lang="en-US" smtClean="0"/>
              <a:t>5/26/10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8EBF-0F18-2041-A83C-35915577E49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ARTHS 199 Final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warhol_beforeandafter19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351829"/>
            <a:ext cx="6019800" cy="4479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0875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4" name="Picture 3" descr="Diamond Dust Shoes Lilac Blue Gre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124200" cy="399397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410200" y="274638"/>
            <a:ext cx="3276600" cy="2925762"/>
          </a:xfrm>
        </p:spPr>
        <p:txBody>
          <a:bodyPr/>
          <a:lstStyle/>
          <a:p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20483" name="Picture 2" descr="PF1901~Self-Portrait-in-Drag-c-1981-straight-on-Posters.jpg"/>
          <p:cNvPicPr>
            <a:picLocks noChangeAspect="1"/>
          </p:cNvPicPr>
          <p:nvPr/>
        </p:nvPicPr>
        <p:blipFill>
          <a:blip r:embed="rId2"/>
          <a:srcRect l="12676" t="11357" r="12676" b="11080"/>
          <a:stretch>
            <a:fillRect/>
          </a:stretch>
        </p:blipFill>
        <p:spPr bwMode="auto">
          <a:xfrm>
            <a:off x="3886200" y="-86264"/>
            <a:ext cx="5257800" cy="694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warhol_beforeandafter196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00600" cy="357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uchamp-as-rrose-selavy-1602-mi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-10551"/>
            <a:ext cx="5486400" cy="6868551"/>
          </a:xfrm>
          <a:prstGeom prst="rect">
            <a:avLst/>
          </a:prstGeom>
        </p:spPr>
      </p:pic>
      <p:pic>
        <p:nvPicPr>
          <p:cNvPr id="3" name="Picture 2" descr="PF1901~Self-Portrait-in-Drag-c-1981-straight-on-Posters.jpg"/>
          <p:cNvPicPr>
            <a:picLocks noChangeAspect="1"/>
          </p:cNvPicPr>
          <p:nvPr/>
        </p:nvPicPr>
        <p:blipFill>
          <a:blip r:embed="rId3"/>
          <a:srcRect l="12676" t="11357" r="12676" b="11080"/>
          <a:stretch>
            <a:fillRect/>
          </a:stretch>
        </p:blipFill>
        <p:spPr bwMode="auto">
          <a:xfrm>
            <a:off x="0" y="-86264"/>
            <a:ext cx="3657600" cy="483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4.232_09_d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" y="412750"/>
            <a:ext cx="7912100" cy="6032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04.232_09_d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912100" cy="6032500"/>
          </a:xfrm>
          <a:prstGeom prst="rect">
            <a:avLst/>
          </a:prstGeom>
        </p:spPr>
      </p:pic>
      <p:pic>
        <p:nvPicPr>
          <p:cNvPr id="2" name="Picture 1" descr="atra97.jpg"/>
          <p:cNvPicPr>
            <a:picLocks noChangeAspect="1"/>
          </p:cNvPicPr>
          <p:nvPr/>
        </p:nvPicPr>
        <p:blipFill>
          <a:blip r:embed="rId3"/>
          <a:srcRect l="4000" t="5455" r="6000" b="7273"/>
          <a:stretch>
            <a:fillRect/>
          </a:stretch>
        </p:blipFill>
        <p:spPr>
          <a:xfrm>
            <a:off x="3429000" y="3200400"/>
            <a:ext cx="57150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98.303_01_d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28522"/>
            <a:ext cx="7315200" cy="4629477"/>
          </a:xfrm>
          <a:prstGeom prst="rect">
            <a:avLst/>
          </a:prstGeom>
        </p:spPr>
      </p:pic>
      <p:pic>
        <p:nvPicPr>
          <p:cNvPr id="5" name="Picture 4" descr="atra97.jpg"/>
          <p:cNvPicPr>
            <a:picLocks noChangeAspect="1"/>
          </p:cNvPicPr>
          <p:nvPr/>
        </p:nvPicPr>
        <p:blipFill>
          <a:blip r:embed="rId3"/>
          <a:srcRect l="4000" t="5455" r="6000" b="7273"/>
          <a:stretch>
            <a:fillRect/>
          </a:stretch>
        </p:blipFill>
        <p:spPr>
          <a:xfrm>
            <a:off x="0" y="0"/>
            <a:ext cx="3962400" cy="25359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johns_alecans196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875852"/>
            <a:ext cx="4937124" cy="398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itle 1"/>
          <p:cNvSpPr>
            <a:spLocks noGrp="1"/>
          </p:cNvSpPr>
          <p:nvPr>
            <p:ph type="title"/>
          </p:nvPr>
        </p:nvSpPr>
        <p:spPr>
          <a:xfrm>
            <a:off x="457200" y="57150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endParaRPr lang="en-US" dirty="0" smtClean="0">
              <a:solidFill>
                <a:srgbClr val="FF0000"/>
              </a:solidFill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4" name="Picture 3" descr="98.303_01_d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724400" cy="298987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627" name="Picture 3" descr="Fig31_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8850" y="0"/>
            <a:ext cx="4375150" cy="6856412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191000"/>
            <a:ext cx="4311650" cy="1935162"/>
          </a:xfrm>
        </p:spPr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2" descr="johns_alecans196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88"/>
            <a:ext cx="4768850" cy="384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4.232_09_d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" y="412750"/>
            <a:ext cx="7912100" cy="6032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ra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350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mond Dust Shoes Lilac Blue Gre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6328" y="609600"/>
            <a:ext cx="4887672" cy="6248400"/>
          </a:xfrm>
          <a:prstGeom prst="rect">
            <a:avLst/>
          </a:prstGeom>
        </p:spPr>
      </p:pic>
      <p:pic>
        <p:nvPicPr>
          <p:cNvPr id="4" name="Picture 3" descr="atra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191000" cy="27660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62</Words>
  <Application>Microsoft Macintosh PowerPoint</Application>
  <PresentationFormat>On-screen Show (4:3)</PresentationFormat>
  <Paragraphs>9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ARTHS 199 Final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Diablo Valley College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ARTHS 199 Final 1</dc:title>
  <dc:creator>Kris Koblik</dc:creator>
  <cp:lastModifiedBy>Kris Koblik</cp:lastModifiedBy>
  <cp:revision>1</cp:revision>
  <dcterms:created xsi:type="dcterms:W3CDTF">2010-05-26T20:15:29Z</dcterms:created>
  <dcterms:modified xsi:type="dcterms:W3CDTF">2010-05-26T20:28:22Z</dcterms:modified>
</cp:coreProperties>
</file>